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86" r:id="rId12"/>
    <p:sldId id="285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7" r:id="rId41"/>
    <p:sldId id="298" r:id="rId42"/>
    <p:sldId id="299" r:id="rId43"/>
  </p:sldIdLst>
  <p:sldSz cx="9144000" cy="6858000" type="screen4x3"/>
  <p:notesSz cx="6858000" cy="9144000"/>
  <p:custShowLst>
    <p:custShow name="Özel Gösteri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</p:sldLst>
    </p:custShow>
  </p:custShow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2A8AF-88AA-40DE-8B96-A8FC65B30153}" type="datetimeFigureOut">
              <a:rPr lang="tr-TR" smtClean="0"/>
              <a:pPr/>
              <a:t>31/12/2010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9D628-D663-4436-B310-B76BDE0D217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c\Desktop\WEB FOTO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30000" cy="6840000"/>
          </a:xfrm>
          <a:prstGeom prst="rect">
            <a:avLst/>
          </a:prstGeom>
          <a:noFill/>
        </p:spPr>
      </p:pic>
      <p:sp>
        <p:nvSpPr>
          <p:cNvPr id="20" name="19 Metin kutusu"/>
          <p:cNvSpPr txBox="1"/>
          <p:nvPr/>
        </p:nvSpPr>
        <p:spPr>
          <a:xfrm>
            <a:off x="0" y="0"/>
            <a:ext cx="329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FF00"/>
                </a:solidFill>
              </a:rPr>
              <a:t>ANGORA CAD.ESKİ HALİ</a:t>
            </a:r>
            <a:endParaRPr lang="tr-TR" sz="20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C:\Users\arc\Desktop\WEB FOTO\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5346024" cy="68400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4932040" y="0"/>
            <a:ext cx="2962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</a:rPr>
              <a:t>ANGORA CAD. YENİ HALİ</a:t>
            </a:r>
            <a:endParaRPr lang="tr-T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3526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c\Desktop\WEB FOTO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5123" name="Picture 3" descr="C:\Users\arc\Desktop\WEB FOTO\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4572000" y="0"/>
            <a:ext cx="2686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 YENİ HALİ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0" y="0"/>
            <a:ext cx="2657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CAD. ESKİ HALİ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Tm="4102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c\Desktop\yesafoto\Bluetooth Exchange Folder\05052010(00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c\Desktop\yesafoto\Bluetooth Exchange Folder\04052010(00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2051" name="Picture 3" descr="C:\Users\arc\Desktop\yesafoto\Bluetooth Exchange Folder\04052010(00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0" y="0"/>
            <a:ext cx="354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rgbClr val="FFFF00"/>
                </a:solidFill>
              </a:rPr>
              <a:t>HACETTEPE REFÜJ ESKİ HALİ</a:t>
            </a:r>
            <a:endParaRPr lang="tr-TR" sz="2000" dirty="0">
              <a:solidFill>
                <a:srgbClr val="FFFF00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4572000" y="0"/>
            <a:ext cx="3159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HACETTEPE REFÜJ ESKİ HALİ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c\Desktop\WEB FOTO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  <p:pic>
        <p:nvPicPr>
          <p:cNvPr id="7171" name="Picture 3" descr="C:\Users\arc\Desktop\WEB FOTO\1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0" y="0"/>
            <a:ext cx="318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HACETTEPE REFÜJ YENİ HALİ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499992" y="0"/>
            <a:ext cx="318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HACETTEPE REFÜJ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4446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rc\Desktop\WEB FOTO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  <p:pic>
        <p:nvPicPr>
          <p:cNvPr id="8195" name="Picture 3" descr="C:\Users\arc\Desktop\WEB FOTO\2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499992" y="0"/>
            <a:ext cx="2686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4306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rc\Desktop\WEB FOTO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  <p:pic>
        <p:nvPicPr>
          <p:cNvPr id="9219" name="Picture 3" descr="C:\Users\arc\Desktop\WEB FOTO\2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499992" y="0"/>
            <a:ext cx="2686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454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c\Desktop\WEB FOTO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4932040" cy="3384376"/>
          </a:xfrm>
          <a:prstGeom prst="rect">
            <a:avLst/>
          </a:prstGeom>
          <a:noFill/>
        </p:spPr>
      </p:pic>
      <p:pic>
        <p:nvPicPr>
          <p:cNvPr id="1027" name="Picture 3" descr="C:\Users\arc\Desktop\WEB FOTO\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4932040" cy="3816400"/>
          </a:xfrm>
          <a:prstGeom prst="rect">
            <a:avLst/>
          </a:prstGeom>
          <a:noFill/>
        </p:spPr>
      </p:pic>
      <p:pic>
        <p:nvPicPr>
          <p:cNvPr id="1028" name="Picture 4" descr="C:\Users\arc\Desktop\TÜM FOTOLAR\Fotoğraflar 9\Görüntü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-171400"/>
            <a:ext cx="5004016" cy="7245400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0" y="3212976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4932040" y="0"/>
            <a:ext cx="2686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c\Desktop\WEB FOTO\Görüntü040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00" cy="6858000"/>
          </a:xfrm>
          <a:prstGeom prst="rect">
            <a:avLst/>
          </a:prstGeom>
          <a:noFill/>
        </p:spPr>
      </p:pic>
      <p:pic>
        <p:nvPicPr>
          <p:cNvPr id="2051" name="Picture 3" descr="C:\Users\arc\Desktop\TÜM FOTOLAR\Fotoğraflar 9\Görüntü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860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499992" y="0"/>
            <a:ext cx="2686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c\Desktop\WEB FOTO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68010" cy="3284984"/>
          </a:xfrm>
          <a:prstGeom prst="rect">
            <a:avLst/>
          </a:prstGeom>
          <a:noFill/>
        </p:spPr>
      </p:pic>
      <p:pic>
        <p:nvPicPr>
          <p:cNvPr id="1027" name="Picture 3" descr="C:\Users\arc\Desktop\WEB FOTO\1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3501008"/>
          </a:xfrm>
          <a:prstGeom prst="rect">
            <a:avLst/>
          </a:prstGeom>
          <a:noFill/>
        </p:spPr>
      </p:pic>
      <p:pic>
        <p:nvPicPr>
          <p:cNvPr id="1028" name="Picture 4" descr="C:\Users\arc\Desktop\WEB FOTO\1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4644008" cy="3861048"/>
          </a:xfrm>
          <a:prstGeom prst="rect">
            <a:avLst/>
          </a:prstGeom>
          <a:noFill/>
        </p:spPr>
      </p:pic>
      <p:pic>
        <p:nvPicPr>
          <p:cNvPr id="1029" name="Picture 5" descr="C:\Users\arc\Desktop\WEB FOTO\11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2853" y="2996952"/>
            <a:ext cx="4511147" cy="3861048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0" y="0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4644008" y="2996952"/>
            <a:ext cx="2686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c\Desktop\WEB FOTO\1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2051" name="Picture 3" descr="C:\Users\arc\Desktop\WEB FOTO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348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DODURGA KÖYÜ YOLU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4572000" y="0"/>
            <a:ext cx="351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DODURGA KÖYÜ YOLU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c\Desktop\WEB FOTO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30000" cy="6840000"/>
          </a:xfrm>
          <a:prstGeom prst="rect">
            <a:avLst/>
          </a:prstGeom>
          <a:noFill/>
        </p:spPr>
      </p:pic>
      <p:pic>
        <p:nvPicPr>
          <p:cNvPr id="2051" name="Picture 3" descr="C:\Users\arc\Desktop\WEB FOTO\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000"/>
            <a:ext cx="5490040" cy="684000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0" y="0"/>
            <a:ext cx="4309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rgbClr val="FFFF00"/>
                </a:solidFill>
              </a:rPr>
              <a:t>ELVANKENT-ELVAN PARKI ESKİ HALİ</a:t>
            </a:r>
            <a:endParaRPr lang="tr-TR" sz="2000" dirty="0">
              <a:solidFill>
                <a:srgbClr val="FFFF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4788024" y="0"/>
            <a:ext cx="392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ELVANKENT-ELVAN PARKI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3432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arc\Desktop\WEB FOTO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3079" name="Picture 7" descr="C:\Users\arc\Desktop\WEB FOTO\1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348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DODURGA KÖYÜ YOLU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572000" y="0"/>
            <a:ext cx="351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DODURGA KÖYÜ YOLU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c\Desktop\WEB FOTO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1999" cy="6858000"/>
          </a:xfrm>
          <a:prstGeom prst="rect">
            <a:avLst/>
          </a:prstGeom>
          <a:noFill/>
        </p:spPr>
      </p:pic>
      <p:pic>
        <p:nvPicPr>
          <p:cNvPr id="4099" name="Picture 3" descr="C:\Users\arc\Desktop\WEB FOTO\1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348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DODURGA KÖYÜ YOLU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572000" y="0"/>
            <a:ext cx="351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DODURGA KÖYÜ YOLU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c\Desktop\WEB FOTO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571999" cy="6858000"/>
          </a:xfrm>
          <a:prstGeom prst="rect">
            <a:avLst/>
          </a:prstGeom>
          <a:noFill/>
        </p:spPr>
      </p:pic>
      <p:pic>
        <p:nvPicPr>
          <p:cNvPr id="5123" name="Picture 3" descr="C:\Users\arc\Desktop\WEB FOTO\1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751174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425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ŞEYH MUCİBİR RAHMAN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572000" y="0"/>
            <a:ext cx="428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ŞEYH MUCİBİR RAHMAN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c\Desktop\WEB FOTO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6147" name="Picture 3" descr="C:\Users\arc\Desktop\WEB FOTO\1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4098" name="Picture 2" descr="C:\Users\arc\Desktop\yesafoto\Bluetooth Exchange Folder\05052010(00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0" y="0"/>
            <a:ext cx="425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ŞEYH MUCİBİR RAHMAN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4572000" y="0"/>
            <a:ext cx="428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ŞEYH MUCİBİR RAHMAN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c\Desktop\WEB FOTO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7171" name="Picture 3" descr="C:\Users\arc\Desktop\WEB FOTO\2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5122" name="Picture 2" descr="C:\Users\arc\Desktop\yesafoto\Bluetooth Exchange Folder\05052010(00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0" y="0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4572000" y="0"/>
            <a:ext cx="2737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rc\Desktop\WEB FOTO\2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8196" name="Picture 4" descr="C:\Users\arc\Desktop\WEB FOTO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571999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425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ŞEYH MUCİBİR RAHMAN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572000" y="0"/>
            <a:ext cx="428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ŞEYH MUCİBİR RAHMAN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rc\Desktop\WEB FOTO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9219" name="Picture 3" descr="C:\Users\arc\Desktop\WEB FOTO\2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4572000" y="0"/>
            <a:ext cx="2737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 CAD. YENİ HALİ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0" y="0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rc\Desktop\WEB FOTO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10243" name="Picture 3" descr="C:\Users\arc\Desktop\WEB FOTO\2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"/>
            <a:ext cx="4547659" cy="6839744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572000" y="0"/>
            <a:ext cx="2737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arc\Desktop\WEB FOTO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1026" name="Picture 2" descr="C:\Users\arc\Desktop\WEB FOTO\2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572000" y="0"/>
            <a:ext cx="2737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c\Desktop\yesafoto\Bluetooth Exchange Folder\17042010(00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</p:spPr>
      </p:pic>
      <p:pic>
        <p:nvPicPr>
          <p:cNvPr id="1027" name="Picture 3" descr="C:\Users\arc\Desktop\yesafoto\Bluetooth Exchange Folder\17042010(00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-27384"/>
            <a:ext cx="4644008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270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499992" y="0"/>
            <a:ext cx="2737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c\Desktop\WEB FOTO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6668720"/>
          </a:xfrm>
          <a:prstGeom prst="rect">
            <a:avLst/>
          </a:prstGeom>
          <a:noFill/>
        </p:spPr>
      </p:pic>
      <p:pic>
        <p:nvPicPr>
          <p:cNvPr id="3075" name="Picture 3" descr="C:\Users\arc\Desktop\WEB FOTO\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6651016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0" y="0"/>
            <a:ext cx="4224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rgbClr val="FFFF00"/>
                </a:solidFill>
              </a:rPr>
              <a:t>ELVANKENT ELVANPARKI ESKİ HALİ</a:t>
            </a:r>
            <a:endParaRPr lang="tr-TR" sz="2000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716016" y="0"/>
            <a:ext cx="3901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ELVANKENT ELVAN PARKI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3089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c\Desktop\türkkonut\mayıs\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pic>
        <p:nvPicPr>
          <p:cNvPr id="1028" name="Picture 4" descr="C:\Users\arc\Desktop\türkkonut\mayıs\0909090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c\Desktop\türkkonut\mayıs\55555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  <p:pic>
        <p:nvPicPr>
          <p:cNvPr id="3" name="Picture 3" descr="C:\Users\arc\Desktop\türkkonut\mayıs\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c\Desktop\türkkonut\mayıs\87878787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  <p:pic>
        <p:nvPicPr>
          <p:cNvPr id="4099" name="Picture 3" descr="C:\Users\arc\Desktop\türkkonut\mayıs\fgcb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c\Desktop\türkkonut\mayıs\okluhj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  <p:pic>
        <p:nvPicPr>
          <p:cNvPr id="5123" name="Picture 3" descr="C:\Users\arc\Desktop\türkkonut\mayıs\Photo-0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c\Desktop\türkkonut\mayıs\90p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rc\Desktop\TÜM FOTOLAR\Fotoğraflar 9\Görüntü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c\Desktop\türkkonut\nisan\Photo-0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  <p:pic>
        <p:nvPicPr>
          <p:cNvPr id="7171" name="Picture 3" descr="C:\Users\arc\Desktop\türkkonut\nisan\DSCN2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rc\Desktop\WEB FOTO\fotoğra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0" y="0"/>
            <a:ext cx="4500000" cy="6858000"/>
          </a:xfrm>
          <a:prstGeom prst="rect">
            <a:avLst/>
          </a:prstGeom>
          <a:noFill/>
        </p:spPr>
      </p:pic>
      <p:pic>
        <p:nvPicPr>
          <p:cNvPr id="8195" name="Picture 3" descr="C:\Users\arc\Desktop\türkkonut\nisan\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rc\Desktop\TÜM FOTOLAR\Fotoğraflar 6\Görüntü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9219" name="Picture 3" descr="C:\Users\arc\Desktop\TÜM FOTOLAR\Fotoğraflar 6\Görüntü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rc\Desktop\TÜM FOTOLAR\Fotoğraflar 9\Görüntü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c\Desktop\WEB FOTO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40000" cy="6858000"/>
          </a:xfrm>
          <a:prstGeom prst="rect">
            <a:avLst/>
          </a:prstGeom>
          <a:noFill/>
        </p:spPr>
      </p:pic>
      <p:pic>
        <p:nvPicPr>
          <p:cNvPr id="4099" name="Picture 3" descr="C:\Users\arc\Desktop\WEB FOTO\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5184016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382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ELVANKENT ELVANPARKI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860032" y="0"/>
            <a:ext cx="385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ELVANKENT ELVANPARKI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3557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c\Documents\HESAPLAR\HESAP 2009\anfa peyzaj\resimler\PLANET RESİMLERİ\Resim 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  <p:pic>
        <p:nvPicPr>
          <p:cNvPr id="1027" name="Picture 3" descr="C:\Users\arc\Documents\HESAPLAR\HESAP 2009\anfa peyzaj\resimler\PLANET RESİMLERİ\Resim 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c\Documents\HESAPLAR\HESAP 2009\anfa peyzaj\resimler\PLANET RESİMLERİ\Resim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  <p:pic>
        <p:nvPicPr>
          <p:cNvPr id="2051" name="Picture 3" descr="C:\Users\arc\Documents\HESAPLAR\HESAP 2009\anfa peyzaj\resimler\PLANET RESİMLERİ\Resim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c\Desktop\TÜM FOTOLAR\Fotoğraflar 3\Pla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c\Desktop\WEB FOTO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pic>
        <p:nvPicPr>
          <p:cNvPr id="1027" name="Picture 3" descr="C:\Users\arc\Desktop\WEB FOTO\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260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CAD.ESKİ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572000" y="0"/>
            <a:ext cx="263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3682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c\Desktop\WEB FOTO\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2051" name="Picture 3" descr="C:\Users\arc\Desktop\WEB FOTO\5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260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CAD.ESKİ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572000" y="0"/>
            <a:ext cx="263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4305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c\Desktop\WEB FOTO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3075" name="Picture 3" descr="C:\Users\arc\Desktop\WEB FOTO\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0" y="0"/>
            <a:ext cx="265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4572000" y="0"/>
            <a:ext cx="2686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4493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c\Desktop\WEB FOTO\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100" name="Picture 4" descr="C:\Users\arc\Desktop\WEB FOTO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0"/>
            <a:ext cx="2657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CAD. ESKİ HALİ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572000" y="0"/>
            <a:ext cx="2657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ANGORA CAD. ESKİ HALİ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Tm="4166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rc\Desktop\WEB FOTO\7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000" cy="6858000"/>
          </a:xfrm>
          <a:prstGeom prst="rect">
            <a:avLst/>
          </a:prstGeom>
          <a:noFill/>
        </p:spPr>
      </p:pic>
      <p:pic>
        <p:nvPicPr>
          <p:cNvPr id="6146" name="Picture 2" descr="C:\Users\arc\Desktop\WEB FOTO\1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0" y="0"/>
            <a:ext cx="2686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 YENİ HALİ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4499992" y="0"/>
            <a:ext cx="2686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ANGORA CAD. YENİ HALİ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429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</TotalTime>
  <Words>278</Words>
  <Application>Microsoft Office PowerPoint</Application>
  <PresentationFormat>Ekran Gösterisi (4:3)</PresentationFormat>
  <Paragraphs>57</Paragraphs>
  <Slides>42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  <vt:variant>
        <vt:lpstr>Özel Gösteriler</vt:lpstr>
      </vt:variant>
      <vt:variant>
        <vt:i4>1</vt:i4>
      </vt:variant>
    </vt:vector>
  </HeadingPairs>
  <TitlesOfParts>
    <vt:vector size="44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Özel Gösteri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YESA PEYZAJ</dc:title>
  <dc:creator>arc</dc:creator>
  <cp:lastModifiedBy>arc</cp:lastModifiedBy>
  <cp:revision>78</cp:revision>
  <dcterms:created xsi:type="dcterms:W3CDTF">2010-12-27T07:50:47Z</dcterms:created>
  <dcterms:modified xsi:type="dcterms:W3CDTF">2010-12-31T15:33:19Z</dcterms:modified>
</cp:coreProperties>
</file>